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53E23E0-5681-45A1-B43D-EE469140F32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290165"/>
            <a:ext cx="5907578" cy="6243985"/>
          </a:xfrm>
          <a:custGeom>
            <a:avLst/>
            <a:gdLst>
              <a:gd name="connsiteX0" fmla="*/ 2341476 w 5907578"/>
              <a:gd name="connsiteY0" fmla="*/ 0 h 6243985"/>
              <a:gd name="connsiteX1" fmla="*/ 3566102 w 5907578"/>
              <a:gd name="connsiteY1" fmla="*/ 0 h 6243985"/>
              <a:gd name="connsiteX2" fmla="*/ 3566102 w 5907578"/>
              <a:gd name="connsiteY2" fmla="*/ 632548 h 6243985"/>
              <a:gd name="connsiteX3" fmla="*/ 4680065 w 5907578"/>
              <a:gd name="connsiteY3" fmla="*/ 632548 h 6243985"/>
              <a:gd name="connsiteX4" fmla="*/ 4680065 w 5907578"/>
              <a:gd name="connsiteY4" fmla="*/ 1 h 6243985"/>
              <a:gd name="connsiteX5" fmla="*/ 5904691 w 5907578"/>
              <a:gd name="connsiteY5" fmla="*/ 1 h 6243985"/>
              <a:gd name="connsiteX6" fmla="*/ 5904691 w 5907578"/>
              <a:gd name="connsiteY6" fmla="*/ 632548 h 6243985"/>
              <a:gd name="connsiteX7" fmla="*/ 5907578 w 5907578"/>
              <a:gd name="connsiteY7" fmla="*/ 632548 h 6243985"/>
              <a:gd name="connsiteX8" fmla="*/ 5907578 w 5907578"/>
              <a:gd name="connsiteY8" fmla="*/ 6243639 h 6243985"/>
              <a:gd name="connsiteX9" fmla="*/ 1225117 w 5907578"/>
              <a:gd name="connsiteY9" fmla="*/ 6243639 h 6243985"/>
              <a:gd name="connsiteX10" fmla="*/ 1225117 w 5907578"/>
              <a:gd name="connsiteY10" fmla="*/ 6243985 h 6243985"/>
              <a:gd name="connsiteX11" fmla="*/ 491 w 5907578"/>
              <a:gd name="connsiteY11" fmla="*/ 6243985 h 6243985"/>
              <a:gd name="connsiteX12" fmla="*/ 491 w 5907578"/>
              <a:gd name="connsiteY12" fmla="*/ 6243639 h 6243985"/>
              <a:gd name="connsiteX13" fmla="*/ 0 w 5907578"/>
              <a:gd name="connsiteY13" fmla="*/ 6243639 h 6243985"/>
              <a:gd name="connsiteX14" fmla="*/ 0 w 5907578"/>
              <a:gd name="connsiteY14" fmla="*/ 632548 h 6243985"/>
              <a:gd name="connsiteX15" fmla="*/ 491 w 5907578"/>
              <a:gd name="connsiteY15" fmla="*/ 632548 h 6243985"/>
              <a:gd name="connsiteX16" fmla="*/ 491 w 5907578"/>
              <a:gd name="connsiteY16" fmla="*/ 348 h 6243985"/>
              <a:gd name="connsiteX17" fmla="*/ 1225117 w 5907578"/>
              <a:gd name="connsiteY17" fmla="*/ 348 h 6243985"/>
              <a:gd name="connsiteX18" fmla="*/ 1225117 w 5907578"/>
              <a:gd name="connsiteY18" fmla="*/ 632548 h 6243985"/>
              <a:gd name="connsiteX19" fmla="*/ 2341476 w 5907578"/>
              <a:gd name="connsiteY19" fmla="*/ 632548 h 624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07578" h="6243985">
                <a:moveTo>
                  <a:pt x="2341476" y="0"/>
                </a:moveTo>
                <a:lnTo>
                  <a:pt x="3566102" y="0"/>
                </a:lnTo>
                <a:lnTo>
                  <a:pt x="3566102" y="632548"/>
                </a:lnTo>
                <a:lnTo>
                  <a:pt x="4680065" y="632548"/>
                </a:lnTo>
                <a:lnTo>
                  <a:pt x="4680065" y="1"/>
                </a:lnTo>
                <a:lnTo>
                  <a:pt x="5904691" y="1"/>
                </a:lnTo>
                <a:lnTo>
                  <a:pt x="5904691" y="632548"/>
                </a:lnTo>
                <a:lnTo>
                  <a:pt x="5907578" y="632548"/>
                </a:lnTo>
                <a:lnTo>
                  <a:pt x="5907578" y="6243639"/>
                </a:lnTo>
                <a:lnTo>
                  <a:pt x="1225117" y="6243639"/>
                </a:lnTo>
                <a:lnTo>
                  <a:pt x="1225117" y="6243985"/>
                </a:lnTo>
                <a:lnTo>
                  <a:pt x="491" y="6243985"/>
                </a:lnTo>
                <a:lnTo>
                  <a:pt x="491" y="6243639"/>
                </a:lnTo>
                <a:lnTo>
                  <a:pt x="0" y="6243639"/>
                </a:lnTo>
                <a:lnTo>
                  <a:pt x="0" y="632548"/>
                </a:lnTo>
                <a:lnTo>
                  <a:pt x="491" y="632548"/>
                </a:lnTo>
                <a:lnTo>
                  <a:pt x="491" y="348"/>
                </a:lnTo>
                <a:lnTo>
                  <a:pt x="1225117" y="348"/>
                </a:lnTo>
                <a:lnTo>
                  <a:pt x="1225117" y="632548"/>
                </a:lnTo>
                <a:lnTo>
                  <a:pt x="2341476" y="632548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628073-9BCF-4DAD-A354-DA3131255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0632" y="1917290"/>
            <a:ext cx="5520813" cy="1370116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4EC130-7078-4491-B1F6-F6D770339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0632" y="3516980"/>
            <a:ext cx="5520813" cy="1015691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A6FFDE-BD6A-4583-8BC9-37C26E63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8245" y="5404029"/>
            <a:ext cx="2743200" cy="365125"/>
          </a:xfr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EA8A4AD1-B418-4F0E-8083-3C44180A06F5}" type="datetimeFigureOut">
              <a:rPr lang="pl-PL" smtClean="0"/>
              <a:pPr/>
              <a:t>28.06.2021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262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9016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934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\Porównanie 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  <a:lvl2pPr>
              <a:defRPr>
                <a:solidFill>
                  <a:srgbClr val="F2F2F2"/>
                </a:solidFill>
              </a:defRPr>
            </a:lvl2pPr>
            <a:lvl3pPr>
              <a:defRPr>
                <a:solidFill>
                  <a:srgbClr val="F2F2F2"/>
                </a:solidFill>
              </a:defRPr>
            </a:lvl3pPr>
            <a:lvl4pPr>
              <a:defRPr>
                <a:solidFill>
                  <a:srgbClr val="F2F2F2"/>
                </a:solidFill>
              </a:defRPr>
            </a:lvl4pPr>
            <a:lvl5pPr>
              <a:defRPr>
                <a:solidFill>
                  <a:srgbClr val="F2F2F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093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21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767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7549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18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0230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699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679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73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rgbClr val="2D2D2D"/>
                </a:solidFill>
              </a:defRPr>
            </a:lvl1pPr>
            <a:lvl2pPr>
              <a:defRPr sz="2200">
                <a:solidFill>
                  <a:srgbClr val="2D2D2D"/>
                </a:solidFill>
              </a:defRPr>
            </a:lvl2pPr>
            <a:lvl3pPr>
              <a:defRPr sz="2000">
                <a:solidFill>
                  <a:srgbClr val="2D2D2D"/>
                </a:solidFill>
              </a:defRPr>
            </a:lvl3pPr>
            <a:lvl4pPr>
              <a:defRPr sz="1800">
                <a:solidFill>
                  <a:srgbClr val="2D2D2D"/>
                </a:solidFill>
              </a:defRPr>
            </a:lvl4pPr>
            <a:lvl5pPr>
              <a:defRPr sz="1600">
                <a:solidFill>
                  <a:srgbClr val="2D2D2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7981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3157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022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E8603A9-45A8-40D7-8797-445EAE36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495835"/>
            <a:ext cx="11631561" cy="98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9D75DA-42AE-436D-95B0-50F507168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471" y="2644877"/>
            <a:ext cx="11631561" cy="3038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65FDC6-08C8-4939-89FB-EA5BCE643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4AD1-B418-4F0E-8083-3C44180A06F5}" type="datetimeFigureOut">
              <a:rPr lang="pl-PL" smtClean="0"/>
              <a:t>28.06.2021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13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D2D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D2D2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2D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D2D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67EFBA-4EE6-49E5-830C-0F92567FD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BD3B35-8DDB-4D2E-BEAA-851E16AB3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107ABACB-5E2B-45A6-9CEA-D02ADFE87E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" r="40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6741810"/>
      </p:ext>
    </p:extLst>
  </p:cSld>
  <p:clrMapOvr>
    <a:masterClrMapping/>
  </p:clrMapOvr>
</p:sld>
</file>

<file path=ppt/theme/theme1.xml><?xml version="1.0" encoding="utf-8"?>
<a:theme xmlns:a="http://schemas.openxmlformats.org/drawingml/2006/main" name="wisie_pk_motyw_v1">
  <a:themeElements>
    <a:clrScheme name="WIŚiE PK">
      <a:dk1>
        <a:srgbClr val="0D3371"/>
      </a:dk1>
      <a:lt1>
        <a:sysClr val="window" lastClr="FFFFFF"/>
      </a:lt1>
      <a:dk2>
        <a:srgbClr val="006FAA"/>
      </a:dk2>
      <a:lt2>
        <a:srgbClr val="FFFFFF"/>
      </a:lt2>
      <a:accent1>
        <a:srgbClr val="00B900"/>
      </a:accent1>
      <a:accent2>
        <a:srgbClr val="FF9D00"/>
      </a:accent2>
      <a:accent3>
        <a:srgbClr val="00A043"/>
      </a:accent3>
      <a:accent4>
        <a:srgbClr val="00B0DC"/>
      </a:accent4>
      <a:accent5>
        <a:srgbClr val="00B3A9"/>
      </a:accent5>
      <a:accent6>
        <a:srgbClr val="5C3613"/>
      </a:accent6>
      <a:hlink>
        <a:srgbClr val="00B900"/>
      </a:hlink>
      <a:folHlink>
        <a:srgbClr val="FF9D00"/>
      </a:folHlink>
    </a:clrScheme>
    <a:fontScheme name="WIŚiE PK">
      <a:majorFont>
        <a:latin typeface="Fieldwork 06 Geo Bold"/>
        <a:ea typeface=""/>
        <a:cs typeface=""/>
      </a:majorFont>
      <a:minorFont>
        <a:latin typeface="Fieldwork 04 Geo Regular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ŚiE PK - theme 4 (eng)" id="{7ABBAC61-C63B-47B7-B391-4A7B8159AE5E}" vid="{E078823D-28B9-4F90-BD36-9B72D8C539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Fieldwork 04 Geo Regular</vt:lpstr>
      <vt:lpstr>Fieldwork 06 Geo Bold</vt:lpstr>
      <vt:lpstr>wisie_pk_motyw_v1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</dc:creator>
  <cp:lastModifiedBy>Szymon Radwan</cp:lastModifiedBy>
  <cp:revision>3</cp:revision>
  <dcterms:created xsi:type="dcterms:W3CDTF">2021-02-23T18:38:16Z</dcterms:created>
  <dcterms:modified xsi:type="dcterms:W3CDTF">2021-06-28T09:31:14Z</dcterms:modified>
</cp:coreProperties>
</file>