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7100BFF-0C83-47BD-BB98-5BD26ADED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632" y="1917290"/>
            <a:ext cx="5520813" cy="137011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632" y="3516980"/>
            <a:ext cx="5520813" cy="1015691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8245" y="5404029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12.01.2022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12.01.2022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0DF3390F-1F5C-4240-98CE-D92373360A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theme 4 (eng)" id="{7ABBAC61-C63B-47B7-B391-4A7B8159AE5E}" vid="{E078823D-28B9-4F90-BD36-9B72D8C539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4</cp:revision>
  <dcterms:created xsi:type="dcterms:W3CDTF">2021-02-23T18:38:16Z</dcterms:created>
  <dcterms:modified xsi:type="dcterms:W3CDTF">2022-01-12T16:19:51Z</dcterms:modified>
</cp:coreProperties>
</file>