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2" y="1917290"/>
            <a:ext cx="5520813" cy="13701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22" y="3516980"/>
            <a:ext cx="5520813" cy="10156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722" y="5404029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28.06.2021</a:t>
            </a:fld>
            <a:endParaRPr lang="pl-PL" dirty="0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84422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28.06.2021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" name="Symbol zastępczy obrazu 21">
            <a:extLst>
              <a:ext uri="{FF2B5EF4-FFF2-40B4-BE49-F238E27FC236}">
                <a16:creationId xmlns:a16="http://schemas.microsoft.com/office/drawing/2014/main" id="{B268FD61-C138-40D3-9051-139C72E499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r="2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motyw 3 (j. polski)" id="{710B31C6-3624-4AA9-AC18-399E50A166F0}" vid="{A1E06C9D-2718-434A-811D-CE2F5AFE26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Szymon Radwan</cp:lastModifiedBy>
  <cp:revision>9</cp:revision>
  <dcterms:created xsi:type="dcterms:W3CDTF">2021-02-23T17:54:35Z</dcterms:created>
  <dcterms:modified xsi:type="dcterms:W3CDTF">2021-06-28T09:21:24Z</dcterms:modified>
</cp:coreProperties>
</file>