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DFCA7363-0FCE-4ACA-A069-59631168D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08.02.2023</a:t>
            </a:fld>
            <a:endParaRPr lang="pl-PL" dirty="0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08.02.2023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obrazu 8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F935B780-1866-B659-38C4-15F6556B89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b (eng)" id="{463B4DBB-F225-41A9-965A-3FCFCD464B37}" vid="{DF3D096F-D47A-481E-BB8F-8AF1013486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 Siekiera</cp:lastModifiedBy>
  <cp:revision>4</cp:revision>
  <dcterms:created xsi:type="dcterms:W3CDTF">2021-02-23T18:38:16Z</dcterms:created>
  <dcterms:modified xsi:type="dcterms:W3CDTF">2023-02-08T11:54:22Z</dcterms:modified>
</cp:coreProperties>
</file>