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22" y="1917290"/>
            <a:ext cx="5520813" cy="137011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2" y="3516980"/>
            <a:ext cx="552081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722" y="5404029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pPr/>
              <a:t>28.06.2021</a:t>
            </a:fld>
            <a:endParaRPr lang="pl-PL" dirty="0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53E23E0-5681-45A1-B43D-EE469140F32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284422" y="290165"/>
            <a:ext cx="5907578" cy="6243985"/>
          </a:xfrm>
          <a:custGeom>
            <a:avLst/>
            <a:gdLst>
              <a:gd name="connsiteX0" fmla="*/ 2341476 w 5907578"/>
              <a:gd name="connsiteY0" fmla="*/ 0 h 6243985"/>
              <a:gd name="connsiteX1" fmla="*/ 3566102 w 5907578"/>
              <a:gd name="connsiteY1" fmla="*/ 0 h 6243985"/>
              <a:gd name="connsiteX2" fmla="*/ 3566102 w 5907578"/>
              <a:gd name="connsiteY2" fmla="*/ 632548 h 6243985"/>
              <a:gd name="connsiteX3" fmla="*/ 4680065 w 5907578"/>
              <a:gd name="connsiteY3" fmla="*/ 632548 h 6243985"/>
              <a:gd name="connsiteX4" fmla="*/ 4680065 w 5907578"/>
              <a:gd name="connsiteY4" fmla="*/ 1 h 6243985"/>
              <a:gd name="connsiteX5" fmla="*/ 5904691 w 5907578"/>
              <a:gd name="connsiteY5" fmla="*/ 1 h 6243985"/>
              <a:gd name="connsiteX6" fmla="*/ 5904691 w 5907578"/>
              <a:gd name="connsiteY6" fmla="*/ 632548 h 6243985"/>
              <a:gd name="connsiteX7" fmla="*/ 5907578 w 5907578"/>
              <a:gd name="connsiteY7" fmla="*/ 632548 h 6243985"/>
              <a:gd name="connsiteX8" fmla="*/ 5907578 w 5907578"/>
              <a:gd name="connsiteY8" fmla="*/ 6243639 h 6243985"/>
              <a:gd name="connsiteX9" fmla="*/ 1225117 w 5907578"/>
              <a:gd name="connsiteY9" fmla="*/ 6243639 h 6243985"/>
              <a:gd name="connsiteX10" fmla="*/ 1225117 w 5907578"/>
              <a:gd name="connsiteY10" fmla="*/ 6243985 h 6243985"/>
              <a:gd name="connsiteX11" fmla="*/ 491 w 5907578"/>
              <a:gd name="connsiteY11" fmla="*/ 6243985 h 6243985"/>
              <a:gd name="connsiteX12" fmla="*/ 491 w 5907578"/>
              <a:gd name="connsiteY12" fmla="*/ 6243639 h 6243985"/>
              <a:gd name="connsiteX13" fmla="*/ 0 w 5907578"/>
              <a:gd name="connsiteY13" fmla="*/ 6243639 h 6243985"/>
              <a:gd name="connsiteX14" fmla="*/ 0 w 5907578"/>
              <a:gd name="connsiteY14" fmla="*/ 632548 h 6243985"/>
              <a:gd name="connsiteX15" fmla="*/ 491 w 5907578"/>
              <a:gd name="connsiteY15" fmla="*/ 632548 h 6243985"/>
              <a:gd name="connsiteX16" fmla="*/ 491 w 5907578"/>
              <a:gd name="connsiteY16" fmla="*/ 348 h 6243985"/>
              <a:gd name="connsiteX17" fmla="*/ 1225117 w 5907578"/>
              <a:gd name="connsiteY17" fmla="*/ 348 h 6243985"/>
              <a:gd name="connsiteX18" fmla="*/ 1225117 w 5907578"/>
              <a:gd name="connsiteY18" fmla="*/ 632548 h 6243985"/>
              <a:gd name="connsiteX19" fmla="*/ 2341476 w 5907578"/>
              <a:gd name="connsiteY19" fmla="*/ 632548 h 62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07578" h="6243985">
                <a:moveTo>
                  <a:pt x="2341476" y="0"/>
                </a:moveTo>
                <a:lnTo>
                  <a:pt x="3566102" y="0"/>
                </a:lnTo>
                <a:lnTo>
                  <a:pt x="3566102" y="632548"/>
                </a:lnTo>
                <a:lnTo>
                  <a:pt x="4680065" y="632548"/>
                </a:lnTo>
                <a:lnTo>
                  <a:pt x="4680065" y="1"/>
                </a:lnTo>
                <a:lnTo>
                  <a:pt x="5904691" y="1"/>
                </a:lnTo>
                <a:lnTo>
                  <a:pt x="5904691" y="632548"/>
                </a:lnTo>
                <a:lnTo>
                  <a:pt x="5907578" y="632548"/>
                </a:lnTo>
                <a:lnTo>
                  <a:pt x="5907578" y="6243639"/>
                </a:lnTo>
                <a:lnTo>
                  <a:pt x="1225117" y="6243639"/>
                </a:lnTo>
                <a:lnTo>
                  <a:pt x="1225117" y="6243985"/>
                </a:lnTo>
                <a:lnTo>
                  <a:pt x="491" y="6243985"/>
                </a:lnTo>
                <a:lnTo>
                  <a:pt x="491" y="6243639"/>
                </a:lnTo>
                <a:lnTo>
                  <a:pt x="0" y="6243639"/>
                </a:lnTo>
                <a:lnTo>
                  <a:pt x="0" y="632548"/>
                </a:lnTo>
                <a:lnTo>
                  <a:pt x="491" y="632548"/>
                </a:lnTo>
                <a:lnTo>
                  <a:pt x="491" y="348"/>
                </a:lnTo>
                <a:lnTo>
                  <a:pt x="1225117" y="348"/>
                </a:lnTo>
                <a:lnTo>
                  <a:pt x="1225117" y="632548"/>
                </a:lnTo>
                <a:lnTo>
                  <a:pt x="2341476" y="63254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28.06.2021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7EFBA-4EE6-49E5-830C-0F92567FD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BD3B35-8DDB-4D2E-BEAA-851E16AB35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" name="Symbol zastępczy obrazu 17">
            <a:extLst>
              <a:ext uri="{FF2B5EF4-FFF2-40B4-BE49-F238E27FC236}">
                <a16:creationId xmlns:a16="http://schemas.microsoft.com/office/drawing/2014/main" id="{0DA3F4B9-8979-4837-9BF6-BF7E99C2E4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r="40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6741810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motyw 3 (j. polski)" id="{710B31C6-3624-4AA9-AC18-399E50A166F0}" vid="{A1E06C9D-2718-434A-811D-CE2F5AFE26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Szymon Radwan</cp:lastModifiedBy>
  <cp:revision>8</cp:revision>
  <dcterms:created xsi:type="dcterms:W3CDTF">2021-02-23T17:54:35Z</dcterms:created>
  <dcterms:modified xsi:type="dcterms:W3CDTF">2021-06-28T09:21:10Z</dcterms:modified>
</cp:coreProperties>
</file>