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DFCA7363-0FCE-4ACA-A069-59631168D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2" y="1917290"/>
            <a:ext cx="5520813" cy="13701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2" y="3516980"/>
            <a:ext cx="552081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722" y="5404029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08.02.2023</a:t>
            </a:fld>
            <a:endParaRPr lang="pl-PL" dirty="0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84422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08.02.2023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obrazu 6" descr="Obraz zawierający niebo, obiekt na zewnątrz, zewnętrzne, dzień&#10;&#10;Opis wygenerowany automatycznie">
            <a:extLst>
              <a:ext uri="{FF2B5EF4-FFF2-40B4-BE49-F238E27FC236}">
                <a16:creationId xmlns:a16="http://schemas.microsoft.com/office/drawing/2014/main" id="{D99C4EB1-0EE4-2B29-6BCD-C9C46BA83C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motyw 4 (j. polski)" id="{D693C2FF-D203-4B26-B38B-E66F6BD85E56}" vid="{3ABF6CF5-57F2-41ED-9415-817D0CA832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WIŚiE PK - motyw 4 (j. polski)</Template>
  <TotalTime>28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 Siekiera</cp:lastModifiedBy>
  <cp:revision>3</cp:revision>
  <dcterms:created xsi:type="dcterms:W3CDTF">2021-02-23T18:38:16Z</dcterms:created>
  <dcterms:modified xsi:type="dcterms:W3CDTF">2023-02-08T11:53:41Z</dcterms:modified>
</cp:coreProperties>
</file>