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2" y="1917290"/>
            <a:ext cx="5520813" cy="13701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2" y="3516980"/>
            <a:ext cx="552081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722" y="5404029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84422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23.02.2021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0DF3390F-1F5C-4240-98CE-D92373360A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motyw 3 (j. polski)" id="{710B31C6-3624-4AA9-AC18-399E50A166F0}" vid="{A1E06C9D-2718-434A-811D-CE2F5AFE26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5</cp:revision>
  <dcterms:created xsi:type="dcterms:W3CDTF">2021-02-23T17:54:35Z</dcterms:created>
  <dcterms:modified xsi:type="dcterms:W3CDTF">2021-02-23T18:37:43Z</dcterms:modified>
</cp:coreProperties>
</file>