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858" y="1976284"/>
            <a:ext cx="8042787" cy="137011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619" y="3575974"/>
            <a:ext cx="6754761" cy="101569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9652" y="5108882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pPr/>
              <a:t>23.02.2021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23.02.2021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934B13-D592-4E5A-BBDD-2E9372B0E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7CEDAEF-2B0F-433F-83D0-134BE098F7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420842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FC9D37DB-F6A1-4F08-A4BE-F28D7ABEDFC7}" vid="{3C5C0B47-DFF5-4805-87C3-69701156BE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WIŚiE PK - motyw 1 (j. polski)</Template>
  <TotalTime>3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</cp:lastModifiedBy>
  <cp:revision>2</cp:revision>
  <dcterms:created xsi:type="dcterms:W3CDTF">2021-02-23T17:54:35Z</dcterms:created>
  <dcterms:modified xsi:type="dcterms:W3CDTF">2021-02-23T18:17:04Z</dcterms:modified>
</cp:coreProperties>
</file>