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628073-9BCF-4DAD-A354-DA3131255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456" y="1592827"/>
            <a:ext cx="6101183" cy="1753573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4EC130-7078-4491-B1F6-F6D770339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455" y="3575974"/>
            <a:ext cx="6101183" cy="101569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A6FFDE-BD6A-4583-8BC9-37C26E63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455" y="5361960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EA8A4AD1-B418-4F0E-8083-3C44180A06F5}" type="datetimeFigureOut">
              <a:rPr lang="pl-PL" smtClean="0"/>
              <a:t>23.02.2021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62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641987"/>
            <a:ext cx="11700387" cy="198611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9016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622322"/>
            <a:ext cx="11779046" cy="96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753033"/>
            <a:ext cx="5813323" cy="29890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753032"/>
            <a:ext cx="5813322" cy="2989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934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\Porównanie 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621605"/>
            <a:ext cx="11798709" cy="9636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6940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3261059"/>
            <a:ext cx="5800930" cy="2480980"/>
          </a:xfr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  <a:lvl2pPr>
              <a:defRPr>
                <a:solidFill>
                  <a:srgbClr val="F2F2F2"/>
                </a:solidFill>
              </a:defRPr>
            </a:lvl2pPr>
            <a:lvl3pPr>
              <a:defRPr>
                <a:solidFill>
                  <a:srgbClr val="F2F2F2"/>
                </a:solidFill>
              </a:defRPr>
            </a:lvl3pPr>
            <a:lvl4pPr>
              <a:defRPr>
                <a:solidFill>
                  <a:srgbClr val="F2F2F2"/>
                </a:solidFill>
              </a:defRPr>
            </a:lvl4pPr>
            <a:lvl5pPr>
              <a:defRPr>
                <a:solidFill>
                  <a:srgbClr val="F2F2F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6940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61059"/>
            <a:ext cx="5823154" cy="248098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93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21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658579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58578"/>
            <a:ext cx="6782670" cy="4075991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3057835"/>
            <a:ext cx="4463845" cy="26767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767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6518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51820"/>
            <a:ext cx="6782670" cy="407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3038169"/>
            <a:ext cx="4473677" cy="26909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7549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629646"/>
            <a:ext cx="11769213" cy="9229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664542"/>
            <a:ext cx="11769212" cy="307749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18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651819"/>
            <a:ext cx="11700387" cy="197628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023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612490"/>
            <a:ext cx="11779046" cy="96356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743201"/>
            <a:ext cx="5813323" cy="29988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743200"/>
            <a:ext cx="5813322" cy="299883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699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621605"/>
            <a:ext cx="11798709" cy="9387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6940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3261059"/>
            <a:ext cx="5800930" cy="248098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6940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61059"/>
            <a:ext cx="5823154" cy="248098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67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73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668411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68411"/>
            <a:ext cx="6782670" cy="4048766"/>
          </a:xfrm>
        </p:spPr>
        <p:txBody>
          <a:bodyPr/>
          <a:lstStyle>
            <a:lvl1pPr>
              <a:defRPr sz="2400">
                <a:solidFill>
                  <a:srgbClr val="2D2D2D"/>
                </a:solidFill>
              </a:defRPr>
            </a:lvl1pPr>
            <a:lvl2pPr>
              <a:defRPr sz="2200">
                <a:solidFill>
                  <a:srgbClr val="2D2D2D"/>
                </a:solidFill>
              </a:defRPr>
            </a:lvl2pPr>
            <a:lvl3pPr>
              <a:defRPr sz="2000">
                <a:solidFill>
                  <a:srgbClr val="2D2D2D"/>
                </a:solidFill>
              </a:defRPr>
            </a:lvl3pPr>
            <a:lvl4pPr>
              <a:defRPr sz="1800">
                <a:solidFill>
                  <a:srgbClr val="2D2D2D"/>
                </a:solidFill>
              </a:defRPr>
            </a:lvl4pPr>
            <a:lvl5pPr>
              <a:defRPr sz="1600">
                <a:solidFill>
                  <a:srgbClr val="2D2D2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3067666"/>
            <a:ext cx="4463845" cy="264951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7981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6737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73720"/>
            <a:ext cx="6782670" cy="40787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3068382"/>
            <a:ext cx="4473677" cy="268413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315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609981"/>
            <a:ext cx="11769213" cy="922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644877"/>
            <a:ext cx="11769212" cy="31069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022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E8603A9-45A8-40D7-8797-445EAE36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495835"/>
            <a:ext cx="11631561" cy="9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9D75DA-42AE-436D-95B0-50F50716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71" y="2644877"/>
            <a:ext cx="11631561" cy="303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65FDC6-08C8-4939-89FB-EA5BCE643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4AD1-B418-4F0E-8083-3C44180A06F5}" type="datetimeFigureOut">
              <a:rPr lang="pl-PL" smtClean="0"/>
              <a:t>23.02.2021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13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D2D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D2D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2D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D2D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934B13-D592-4E5A-BBDD-2E9372B0E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7CEDAEF-2B0F-433F-83D0-134BE098F7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420842"/>
      </p:ext>
    </p:extLst>
  </p:cSld>
  <p:clrMapOvr>
    <a:masterClrMapping/>
  </p:clrMapOvr>
</p:sld>
</file>

<file path=ppt/theme/theme1.xml><?xml version="1.0" encoding="utf-8"?>
<a:theme xmlns:a="http://schemas.openxmlformats.org/drawingml/2006/main" name="wisie_pk_motyw_v1">
  <a:themeElements>
    <a:clrScheme name="WIŚiE PK">
      <a:dk1>
        <a:srgbClr val="0D3371"/>
      </a:dk1>
      <a:lt1>
        <a:sysClr val="window" lastClr="FFFFFF"/>
      </a:lt1>
      <a:dk2>
        <a:srgbClr val="006FAA"/>
      </a:dk2>
      <a:lt2>
        <a:srgbClr val="FFFFFF"/>
      </a:lt2>
      <a:accent1>
        <a:srgbClr val="00B900"/>
      </a:accent1>
      <a:accent2>
        <a:srgbClr val="FF9D00"/>
      </a:accent2>
      <a:accent3>
        <a:srgbClr val="00A043"/>
      </a:accent3>
      <a:accent4>
        <a:srgbClr val="00B0DC"/>
      </a:accent4>
      <a:accent5>
        <a:srgbClr val="00B3A9"/>
      </a:accent5>
      <a:accent6>
        <a:srgbClr val="5C3613"/>
      </a:accent6>
      <a:hlink>
        <a:srgbClr val="00B900"/>
      </a:hlink>
      <a:folHlink>
        <a:srgbClr val="FF9D00"/>
      </a:folHlink>
    </a:clrScheme>
    <a:fontScheme name="WIŚiE PK">
      <a:majorFont>
        <a:latin typeface="Fieldwork 06 Geo Bold"/>
        <a:ea typeface=""/>
        <a:cs typeface=""/>
      </a:majorFont>
      <a:minorFont>
        <a:latin typeface="Fieldwork 04 Geo Regular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FC9D37DB-F6A1-4F08-A4BE-F28D7ABEDFC7}" vid="{3C5C0B47-DFF5-4805-87C3-69701156BE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WIŚiE PK - motyw 1 (j. polski)</Template>
  <TotalTime>7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Fieldwork 04 Geo Regular</vt:lpstr>
      <vt:lpstr>Fieldwork 06 Geo Bold</vt:lpstr>
      <vt:lpstr>wisie_pk_motyw_v1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Piotr</cp:lastModifiedBy>
  <cp:revision>3</cp:revision>
  <dcterms:created xsi:type="dcterms:W3CDTF">2021-02-23T17:54:35Z</dcterms:created>
  <dcterms:modified xsi:type="dcterms:W3CDTF">2021-02-23T18:09:24Z</dcterms:modified>
</cp:coreProperties>
</file>