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5" d="100"/>
          <a:sy n="45" d="100"/>
        </p:scale>
        <p:origin x="72" y="10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13238738-AF03-46CC-A6FF-06B35C1344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A4628073-9BCF-4DAD-A354-DA3131255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456" y="1592827"/>
            <a:ext cx="6101183" cy="1753573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64EC130-7078-4491-B1F6-F6D770339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455" y="3575974"/>
            <a:ext cx="6101183" cy="101569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AA6FFDE-BD6A-4583-8BC9-37C26E63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0455" y="5361960"/>
            <a:ext cx="27432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EA8A4AD1-B418-4F0E-8083-3C44180A06F5}" type="datetimeFigureOut">
              <a:rPr lang="pl-PL" smtClean="0"/>
              <a:t>12.01.2022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262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 - niebieskie tł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15BFBCF-F39B-4EF7-BB0C-12489C40E7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8057439-B076-4CAD-BDFA-AF1C1DF1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1641987"/>
            <a:ext cx="11700387" cy="1986116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C1DD0C-43F2-4EF1-8248-0BAB9DD2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141" y="3798735"/>
            <a:ext cx="1170038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9016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 - niebieskie tł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B7B91292-069E-4949-9DE2-BB39F4E8CA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AA1FAD1-F39C-4C1B-838F-FBFFC3ED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1622322"/>
            <a:ext cx="11779046" cy="963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86AB9E-FD79-41C8-BECB-6AEFC114B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477" y="2753033"/>
            <a:ext cx="5813323" cy="29890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90839A-6EA6-4EE3-BB4F-45ED71A54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753032"/>
            <a:ext cx="5813322" cy="29890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9341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\Porównanie  - niebieskie tł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C8037253-3F0E-4127-A57C-5E7E4DE6E6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9537DA9-1D6D-4783-9B18-1A01A8CE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621605"/>
            <a:ext cx="11798709" cy="9642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9C4DB5-6126-4BC3-8AE4-AA0B8F3AD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46" y="2694038"/>
            <a:ext cx="5800930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55E7CE6-7C79-45C8-9790-4B358DED2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646" y="3261059"/>
            <a:ext cx="5800930" cy="2480980"/>
          </a:xfrm>
        </p:spPr>
        <p:txBody>
          <a:bodyPr/>
          <a:lstStyle>
            <a:lvl1pPr>
              <a:defRPr>
                <a:solidFill>
                  <a:srgbClr val="F2F2F2"/>
                </a:solidFill>
              </a:defRPr>
            </a:lvl1pPr>
            <a:lvl2pPr>
              <a:defRPr>
                <a:solidFill>
                  <a:srgbClr val="F2F2F2"/>
                </a:solidFill>
              </a:defRPr>
            </a:lvl2pPr>
            <a:lvl3pPr>
              <a:defRPr>
                <a:solidFill>
                  <a:srgbClr val="F2F2F2"/>
                </a:solidFill>
              </a:defRPr>
            </a:lvl3pPr>
            <a:lvl4pPr>
              <a:defRPr>
                <a:solidFill>
                  <a:srgbClr val="F2F2F2"/>
                </a:solidFill>
              </a:defRPr>
            </a:lvl4pPr>
            <a:lvl5pPr>
              <a:defRPr>
                <a:solidFill>
                  <a:srgbClr val="F2F2F2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E17AED-E5D2-4E66-A90D-02F9CFB1A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694038"/>
            <a:ext cx="5823154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C37A2E8-87A8-4626-ABD5-B5A5C69A0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61059"/>
            <a:ext cx="5823154" cy="248098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0933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 - niebieskie tł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05F1E1E-EF1E-43F6-9929-8392F6F98F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18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 - niebieskie tł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5320440F-201F-4859-8AB5-AE365B155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EB6A26B-3818-4C76-8D01-F69B6B15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658579"/>
            <a:ext cx="4463845" cy="1230261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EA09EA-65A3-4D33-B19F-84E648873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58578"/>
            <a:ext cx="6782670" cy="4075991"/>
          </a:xfr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2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83DC6E-3A35-4B60-9303-B139775FC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3057835"/>
            <a:ext cx="4463845" cy="26767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7677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 - niebieskie tł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5C72B2DF-36F2-470F-A5FF-BBCE38F501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E698918-8DBA-4B9E-A018-2D8513B6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651820"/>
            <a:ext cx="4473677" cy="12192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825B1F-2E20-4B35-9211-FAF078F11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51820"/>
            <a:ext cx="6782670" cy="40773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387CE8-66AE-4721-8CD4-6D8F0C94C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3038169"/>
            <a:ext cx="4473677" cy="26909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7549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F4F565F-C1F7-4395-A2CB-FC951797E9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8DE506D-7AF7-4BC0-ADBE-BEBD74A2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629646"/>
            <a:ext cx="11769213" cy="922900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AEF17-841B-4A56-BDA8-76B77674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45" y="2664542"/>
            <a:ext cx="11769212" cy="307749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018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81C6AF1-F55E-419A-AE6D-0E64486D07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8057439-B076-4CAD-BDFA-AF1C1DF1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1651819"/>
            <a:ext cx="11700387" cy="1976284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C1DD0C-43F2-4EF1-8248-0BAB9DD2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141" y="3798735"/>
            <a:ext cx="1170038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0230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A40D5C6F-DC64-48C1-8AA1-C7DD137674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AA1FAD1-F39C-4C1B-838F-FBFFC3ED4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1612490"/>
            <a:ext cx="11779046" cy="96356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86AB9E-FD79-41C8-BECB-6AEFC114B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6477" y="2743201"/>
            <a:ext cx="5813323" cy="29988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090839A-6EA6-4EE3-BB4F-45ED71A54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743200"/>
            <a:ext cx="5813322" cy="299883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699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4E461FD3-C39E-41CE-B213-DDE6CF7F6E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9537DA9-1D6D-4783-9B18-1A01A8CEB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621606"/>
            <a:ext cx="11798709" cy="934782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9C4DB5-6126-4BC3-8AE4-AA0B8F3AD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46" y="2694038"/>
            <a:ext cx="5800930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55E7CE6-7C79-45C8-9790-4B358DED2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6646" y="3261059"/>
            <a:ext cx="5800930" cy="248098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4E17AED-E5D2-4E66-A90D-02F9CFB1AD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694038"/>
            <a:ext cx="5823154" cy="567021"/>
          </a:xfrm>
        </p:spPr>
        <p:txBody>
          <a:bodyPr anchor="b">
            <a:norm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C37A2E8-87A8-4626-ABD5-B5A5C69A0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61059"/>
            <a:ext cx="5823154" cy="248098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679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B5B770A-B9F5-415B-A4A9-720C92006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3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A2376194-59DE-4228-96D0-44A7DB78A4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EB6A26B-3818-4C76-8D01-F69B6B15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638914"/>
            <a:ext cx="4463845" cy="1230261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EA09EA-65A3-4D33-B19F-84E648873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38914"/>
            <a:ext cx="6782670" cy="4048766"/>
          </a:xfrm>
        </p:spPr>
        <p:txBody>
          <a:bodyPr/>
          <a:lstStyle>
            <a:lvl1pPr>
              <a:defRPr sz="2400">
                <a:solidFill>
                  <a:srgbClr val="2D2D2D"/>
                </a:solidFill>
              </a:defRPr>
            </a:lvl1pPr>
            <a:lvl2pPr>
              <a:defRPr sz="2200">
                <a:solidFill>
                  <a:srgbClr val="2D2D2D"/>
                </a:solidFill>
              </a:defRPr>
            </a:lvl2pPr>
            <a:lvl3pPr>
              <a:defRPr sz="2000">
                <a:solidFill>
                  <a:srgbClr val="2D2D2D"/>
                </a:solidFill>
              </a:defRPr>
            </a:lvl3pPr>
            <a:lvl4pPr>
              <a:defRPr sz="1800">
                <a:solidFill>
                  <a:srgbClr val="2D2D2D"/>
                </a:solidFill>
              </a:defRPr>
            </a:lvl4pPr>
            <a:lvl5pPr>
              <a:defRPr sz="1600">
                <a:solidFill>
                  <a:srgbClr val="2D2D2D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C83DC6E-3A35-4B60-9303-B139775FC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3038169"/>
            <a:ext cx="4463845" cy="264951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7981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A0427790-A759-464C-BC51-F8F71CACB8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E698918-8DBA-4B9E-A018-2D8513B6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2" y="1632155"/>
            <a:ext cx="4473677" cy="12192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825B1F-2E20-4B35-9211-FAF078F11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32154"/>
            <a:ext cx="6782670" cy="40704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387CE8-66AE-4721-8CD4-6D8F0C94C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142" y="3018504"/>
            <a:ext cx="4473677" cy="268413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3157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 - niebieskie tł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BF02687A-2942-4BF9-8C4A-AE43D11744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8DE506D-7AF7-4BC0-ADBE-BEBD74A2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609981"/>
            <a:ext cx="11769213" cy="9229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AEF17-841B-4A56-BDA8-76B776741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45" y="2644877"/>
            <a:ext cx="11769212" cy="31069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022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E8603A9-45A8-40D7-8797-445EAE365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1495835"/>
            <a:ext cx="11631561" cy="987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F9D75DA-42AE-436D-95B0-50F507168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471" y="2644877"/>
            <a:ext cx="11631561" cy="3038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965FDC6-08C8-4939-89FB-EA5BCE643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A4AD1-B418-4F0E-8083-3C44180A06F5}" type="datetimeFigureOut">
              <a:rPr lang="pl-PL" smtClean="0"/>
              <a:t>12.01.2022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213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rgbClr val="2D2D2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D2D2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D2D2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2D2D2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2D2D2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934B13-D592-4E5A-BBDD-2E9372B0E1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7CEDAEF-2B0F-433F-83D0-134BE098F7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5420842"/>
      </p:ext>
    </p:extLst>
  </p:cSld>
  <p:clrMapOvr>
    <a:masterClrMapping/>
  </p:clrMapOvr>
</p:sld>
</file>

<file path=ppt/theme/theme1.xml><?xml version="1.0" encoding="utf-8"?>
<a:theme xmlns:a="http://schemas.openxmlformats.org/drawingml/2006/main" name="wisie_pk_motyw_v1">
  <a:themeElements>
    <a:clrScheme name="WIŚiE PK">
      <a:dk1>
        <a:srgbClr val="0D3371"/>
      </a:dk1>
      <a:lt1>
        <a:sysClr val="window" lastClr="FFFFFF"/>
      </a:lt1>
      <a:dk2>
        <a:srgbClr val="006FAA"/>
      </a:dk2>
      <a:lt2>
        <a:srgbClr val="FFFFFF"/>
      </a:lt2>
      <a:accent1>
        <a:srgbClr val="00B900"/>
      </a:accent1>
      <a:accent2>
        <a:srgbClr val="FF9D00"/>
      </a:accent2>
      <a:accent3>
        <a:srgbClr val="00A043"/>
      </a:accent3>
      <a:accent4>
        <a:srgbClr val="00B0DC"/>
      </a:accent4>
      <a:accent5>
        <a:srgbClr val="00B3A9"/>
      </a:accent5>
      <a:accent6>
        <a:srgbClr val="5C3613"/>
      </a:accent6>
      <a:hlink>
        <a:srgbClr val="00B900"/>
      </a:hlink>
      <a:folHlink>
        <a:srgbClr val="FF9D00"/>
      </a:folHlink>
    </a:clrScheme>
    <a:fontScheme name="WIŚiE PK">
      <a:majorFont>
        <a:latin typeface="Fieldwork 06 Geo Bold"/>
        <a:ea typeface=""/>
        <a:cs typeface=""/>
      </a:majorFont>
      <a:minorFont>
        <a:latin typeface="Fieldwork 04 Geo Regular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ŚiE PK - motyw 2 (j. polski)" id="{96F453D7-6438-437B-A670-ADC88292A302}" vid="{03A11284-255D-4439-98F3-D668B22973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0</Words>
  <Application>Microsoft Office PowerPoint</Application>
  <PresentationFormat>Panoramiczny</PresentationFormat>
  <Paragraphs>0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Fieldwork 04 Geo Regular</vt:lpstr>
      <vt:lpstr>Fieldwork 06 Geo Bold</vt:lpstr>
      <vt:lpstr>wisie_pk_motyw_v1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</dc:creator>
  <cp:lastModifiedBy>Piotr</cp:lastModifiedBy>
  <cp:revision>5</cp:revision>
  <dcterms:created xsi:type="dcterms:W3CDTF">2021-02-23T17:54:35Z</dcterms:created>
  <dcterms:modified xsi:type="dcterms:W3CDTF">2022-01-12T16:15:26Z</dcterms:modified>
</cp:coreProperties>
</file>