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4C5A8F57-494B-461B-AEFA-0FC1CCE49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858" y="1976284"/>
            <a:ext cx="8042787" cy="137011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619" y="3575974"/>
            <a:ext cx="6754761" cy="101569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9652" y="510888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12.01.2022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12.01.2022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34B13-D592-4E5A-BBDD-2E9372B0E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CEDAEF-2B0F-433F-83D0-134BE098F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420842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motyw 3 (j. polski)" id="{710B31C6-3624-4AA9-AC18-399E50A166F0}" vid="{A1E06C9D-2718-434A-811D-CE2F5AFE26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6</cp:revision>
  <dcterms:created xsi:type="dcterms:W3CDTF">2021-02-23T17:54:35Z</dcterms:created>
  <dcterms:modified xsi:type="dcterms:W3CDTF">2022-01-12T16:25:56Z</dcterms:modified>
</cp:coreProperties>
</file>