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2B13DD55-0CF6-4AD3-8D2E-9E08EC083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56" y="1592827"/>
            <a:ext cx="6101183" cy="17535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55" y="3575974"/>
            <a:ext cx="610118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455" y="551927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A208388-42BC-49B3-BDB4-4D75E27C9D55}" type="datetimeFigureOut">
              <a:rPr lang="pl-PL" smtClean="0"/>
              <a:pPr/>
              <a:t>12.01.2022</a:t>
            </a:fld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E80AFB-EDFB-41FE-A746-03E6EA22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F6FD4C-C626-47F3-9D9F-D62212A5AB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8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04FCED2-1755-4E07-9090-B8B666CB1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2916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E036BF7-55CF-437A-B188-196996B20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64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D0F5E12-98C0-4677-A725-BFF477C5A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021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7AF3AC-90EB-4176-BDD1-ADC5FF515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1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CB7D03A-ABB2-49D0-B8F1-1C59769D9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10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C97FB7D-E196-4295-B793-3D7DC377E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7444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D2B4B29-8AFB-4FA8-92A1-A4401D68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46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EAF7BE7-376D-4607-BE0F-D9B092E10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025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1232B9F0-31F6-4018-A371-DE93C0C5B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47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EC763E8-466C-429B-9EA1-64463D702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984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7E39773-08A4-4492-9A1E-14E823C11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BAD1D11-6C12-4A68-89AB-C2B782654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573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4328CF1-6F51-4FD9-B540-6E7EB583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61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06E3B52-A45F-4D84-9F1E-5BC9E6C48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3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8388-42BC-49B3-BDB4-4D75E27C9D55}" type="datetimeFigureOut">
              <a:rPr lang="pl-PL" smtClean="0"/>
              <a:t>12.01.2022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4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25C36-2D1C-4E53-953D-BEEE78B0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7C624C-BDF9-430C-8171-3FA3B104F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339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2E2F87FE-A23D-44A0-B31C-43DD4E0AF49F}" vid="{09C7ADF1-B3BA-468F-A489-5989DBC749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</Words>
  <Application>Microsoft Office PowerPoint</Application>
  <PresentationFormat>Panoramiczny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Motyw pakietu Office</vt:lpstr>
      <vt:lpstr>Tytuł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Piotr</dc:creator>
  <cp:lastModifiedBy>Piotr</cp:lastModifiedBy>
  <cp:revision>2</cp:revision>
  <dcterms:created xsi:type="dcterms:W3CDTF">2021-02-23T17:50:33Z</dcterms:created>
  <dcterms:modified xsi:type="dcterms:W3CDTF">2022-01-12T16:17:54Z</dcterms:modified>
</cp:coreProperties>
</file>